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D6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35"/>
    <p:restoredTop sz="94677"/>
  </p:normalViewPr>
  <p:slideViewPr>
    <p:cSldViewPr snapToGrid="0" snapToObjects="1">
      <p:cViewPr varScale="1">
        <p:scale>
          <a:sx n="177" d="100"/>
          <a:sy n="177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34BE55-35E6-3641-BD05-851FDE9A7A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ACAB33-EC4C-1D42-B3E5-564371A779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E68803-587C-2045-8C65-CFDEFA093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680DFD-AD71-E848-A35D-C090D342D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AB1ACC-3263-304E-88AE-97198ECD6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882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FE3CC0-5D22-C645-ACFD-AC2F7ED9D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0A734A4-96B0-5F4C-9508-B2203668DA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358960-ABCC-1946-88C5-A22E033E2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532106-568B-1147-8BD1-D6E7D2548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9DD305-3E88-0F45-9231-F9E91D036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2320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F9A5A23-5E83-F446-9304-CB08FADCC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16850AA-9A47-5244-BDC3-C6116D189F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B75922-57EE-464B-959C-8909B0847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59CE4D-9FB0-5D4C-9B52-97690A8B5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099B33-6225-8D40-84C0-DD562F7DF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7402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C0F776-2000-7A4A-9B6D-486724FC3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130845-1B8C-0944-997C-89994B5E0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29D568-0F2E-4144-922A-D6AE6491B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CC862B-B5F4-D64B-AD52-D301E262F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E31CC6-6168-DA44-BE11-6F7F4FC08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7725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9CF69-4E28-7544-A293-9F18A6013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90B5D30-E89D-2444-82FD-84902827A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2EF464-40F1-5941-9947-35C9188A5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0F5BC0-7970-F847-B61A-5B85D2CC7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D62BEF-1BBE-6A40-A8D6-520F80548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1806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21DF85-1FE9-FF45-9063-3F8458FE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2D93C8-482F-1940-9981-627C97BA00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1DA8A8-F1BD-6F41-924B-FA5C9DF353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52A715-0F1F-024D-90A4-B05A0F138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528C8B-B3E2-D240-B4EE-FF1718018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693736-1F71-3446-BCD6-9B4144438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3959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11B5AD-F69C-B243-8D66-440EDC618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9C4E31-E4D8-6045-8B9F-BD3C954E4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E497E3-AAD5-5346-9304-82111F6B2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FF4E3FE-C11A-A047-AB88-76A0270E10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B107B03-F34B-BF46-AA09-16C735B190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216C030-90B0-A847-8156-B1EFFA54E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168A7CD-1404-5D4A-89BE-FE7CCFCF9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E389714-A5D4-044A-82BE-CE640A4C9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5013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20BFAF-AFEE-844D-9D1B-D529A718A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4321FBF-9DEE-AB49-B7DF-A4EBA203D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025CF4-59A4-EF46-A364-2B9BCB1F1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6D32D7-0130-F646-B244-6805D57EF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8748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D1F8EC5-0A5E-C543-B078-0E7442029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CD85DB0-71DA-0543-9F6E-FEB2BE17E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19FCB6F-4E8E-8B4B-8A93-A7A06C31B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1222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E1DDBC-0827-C443-A8ED-4903DC880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BE4DCB-ABBE-DB4E-95BC-D8249E0CA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9184988-F15D-5748-96E0-B06A22C4B6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97E76E-3363-294F-82B4-B86CBC1AC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B90126-5F67-B34A-8C0E-BDE0BCB42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DA1B16-741D-CF45-8E5A-E36C393F7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8288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8F25DE-4120-8E48-91FF-6D4C31B53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E890D0A-9FD9-CE46-9851-910DC83793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CEB5E33-7231-2E4E-9C42-2222E08134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BC049DD-FB55-5D4C-9C69-5E266C2EF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6E27A91-0CE8-5044-B756-3E97B725B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FCC6BF-9DA8-9B4B-9C33-4D2B790F9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263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BFB5491-F8F7-D742-8318-C3CC5F8EB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9B38A7-F10C-D54B-8877-1378CF069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C9E9EC-3C7E-6C42-A0A4-850A29385A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EA1E7-9DA5-CC43-8BA3-63857F8A77AF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DB9DF1-71FA-044A-A77B-019363619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68A8B6-6A4F-BA41-8EFA-931D151E6E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04024-8B33-2143-B57A-6A89154F0D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4625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6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DC4CD92-77C9-DD40-AE9F-344601901088}"/>
              </a:ext>
            </a:extLst>
          </p:cNvPr>
          <p:cNvSpPr txBox="1"/>
          <p:nvPr/>
        </p:nvSpPr>
        <p:spPr>
          <a:xfrm>
            <a:off x="2885976" y="29990"/>
            <a:ext cx="3478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“No Time for Bottle”</a:t>
            </a:r>
            <a:endParaRPr kumimoji="1"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0B91BEC-6A88-AB40-97C8-E643CF8704CC}"/>
              </a:ext>
            </a:extLst>
          </p:cNvPr>
          <p:cNvSpPr/>
          <p:nvPr/>
        </p:nvSpPr>
        <p:spPr>
          <a:xfrm>
            <a:off x="10432950" y="84184"/>
            <a:ext cx="1681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 By Yingjie Guo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E722CD-7B5D-2947-9228-13C66F0193F3}"/>
              </a:ext>
            </a:extLst>
          </p:cNvPr>
          <p:cNvSpPr txBox="1"/>
          <p:nvPr/>
        </p:nvSpPr>
        <p:spPr>
          <a:xfrm>
            <a:off x="8932356" y="4285835"/>
            <a:ext cx="9893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Right</a:t>
            </a:r>
            <a:endParaRPr kumimoji="1" lang="zh-CN" altLang="en-US" sz="28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19B4A5B-8350-9448-8CFF-9903B4115BAF}"/>
              </a:ext>
            </a:extLst>
          </p:cNvPr>
          <p:cNvSpPr txBox="1"/>
          <p:nvPr/>
        </p:nvSpPr>
        <p:spPr>
          <a:xfrm>
            <a:off x="8932356" y="797510"/>
            <a:ext cx="7553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Left</a:t>
            </a:r>
            <a:endParaRPr kumimoji="1" lang="zh-CN" altLang="en-US" sz="28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147F60D-21C6-E547-B799-0ABAFB1C774A}"/>
              </a:ext>
            </a:extLst>
          </p:cNvPr>
          <p:cNvSpPr txBox="1"/>
          <p:nvPr/>
        </p:nvSpPr>
        <p:spPr>
          <a:xfrm>
            <a:off x="9277138" y="1320730"/>
            <a:ext cx="243848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Photon Mapper</a:t>
            </a:r>
          </a:p>
          <a:p>
            <a:r>
              <a:rPr kumimoji="1" lang="en-US" altLang="zh-CN" dirty="0"/>
              <a:t>625 samples / pixel</a:t>
            </a:r>
          </a:p>
          <a:p>
            <a:r>
              <a:rPr kumimoji="1" lang="en-US" altLang="zh-CN" dirty="0"/>
              <a:t>Photon Number: 100k</a:t>
            </a:r>
          </a:p>
          <a:p>
            <a:r>
              <a:rPr kumimoji="1" lang="en-US" altLang="zh-CN" dirty="0"/>
              <a:t>Search Radius: 0.2</a:t>
            </a:r>
          </a:p>
          <a:p>
            <a:r>
              <a:rPr kumimoji="1" lang="en-US" altLang="zh-CN" dirty="0"/>
              <a:t>Photon Maps:</a:t>
            </a:r>
          </a:p>
          <a:p>
            <a:r>
              <a:rPr kumimoji="1" lang="en-US" altLang="zh-CN" dirty="0"/>
              <a:t>Direct Illumination +</a:t>
            </a:r>
          </a:p>
          <a:p>
            <a:r>
              <a:rPr kumimoji="1" lang="en-US" altLang="zh-CN" dirty="0"/>
              <a:t>Indirect Photon Map +</a:t>
            </a:r>
          </a:p>
          <a:p>
            <a:r>
              <a:rPr kumimoji="1" lang="en-US" altLang="zh-CN" dirty="0"/>
              <a:t>Caustic Photon Map </a:t>
            </a:r>
          </a:p>
          <a:p>
            <a:r>
              <a:rPr kumimoji="1" lang="en-US" altLang="zh-CN" dirty="0"/>
              <a:t>Time:~16h</a:t>
            </a:r>
          </a:p>
          <a:p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3FAE72F-2F1D-0A46-8B43-177F6D731B40}"/>
              </a:ext>
            </a:extLst>
          </p:cNvPr>
          <p:cNvSpPr txBox="1"/>
          <p:nvPr/>
        </p:nvSpPr>
        <p:spPr>
          <a:xfrm>
            <a:off x="9310023" y="4811816"/>
            <a:ext cx="20810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Full Lighting</a:t>
            </a:r>
          </a:p>
          <a:p>
            <a:r>
              <a:rPr kumimoji="1" lang="en-US" altLang="zh-CN" dirty="0"/>
              <a:t>625 samples / pixel</a:t>
            </a:r>
          </a:p>
          <a:p>
            <a:r>
              <a:rPr kumimoji="1" lang="en-US" altLang="zh-CN" dirty="0"/>
              <a:t>Time:~6h</a:t>
            </a:r>
          </a:p>
          <a:p>
            <a:endParaRPr kumimoji="1" lang="zh-CN" altLang="en-US" dirty="0"/>
          </a:p>
        </p:txBody>
      </p:sp>
      <p:pic>
        <p:nvPicPr>
          <p:cNvPr id="16" name="图片 15" descr="黑暗里有星球&#10;&#10;描述已自动生成">
            <a:extLst>
              <a:ext uri="{FF2B5EF4-FFF2-40B4-BE49-F238E27FC236}">
                <a16:creationId xmlns:a16="http://schemas.microsoft.com/office/drawing/2014/main" id="{F6D27E2A-96FE-E544-BAF9-7158AD48D0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5000"/>
                    </a14:imgEffect>
                  </a14:imgLayer>
                </a14:imgProps>
              </a:ext>
            </a:extLst>
          </a:blip>
          <a:srcRect l="411" t="-17980" r="49457" b="955"/>
          <a:stretch/>
        </p:blipFill>
        <p:spPr>
          <a:xfrm>
            <a:off x="77179" y="-214001"/>
            <a:ext cx="4329221" cy="6737201"/>
          </a:xfrm>
          <a:prstGeom prst="rect">
            <a:avLst/>
          </a:prstGeom>
        </p:spPr>
      </p:pic>
      <p:pic>
        <p:nvPicPr>
          <p:cNvPr id="18" name="图片 17" descr="图片包含 室内, 绿色, 电脑, 照片&#10;&#10;描述已自动生成">
            <a:extLst>
              <a:ext uri="{FF2B5EF4-FFF2-40B4-BE49-F238E27FC236}">
                <a16:creationId xmlns:a16="http://schemas.microsoft.com/office/drawing/2014/main" id="{88E206A7-ED4A-C04C-AE2A-8B44C8B14F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006" b="965"/>
          <a:stretch/>
        </p:blipFill>
        <p:spPr>
          <a:xfrm>
            <a:off x="4287679" y="817200"/>
            <a:ext cx="4385732" cy="57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208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6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绿色的灯&#10;&#10;描述已自动生成">
            <a:extLst>
              <a:ext uri="{FF2B5EF4-FFF2-40B4-BE49-F238E27FC236}">
                <a16:creationId xmlns:a16="http://schemas.microsoft.com/office/drawing/2014/main" id="{6E367B34-59AA-8E4E-AAB4-1D49486BE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00" y="849600"/>
            <a:ext cx="8764200" cy="58428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C01ED90-F026-BA41-AB98-CF9195896BF3}"/>
              </a:ext>
            </a:extLst>
          </p:cNvPr>
          <p:cNvSpPr txBox="1"/>
          <p:nvPr/>
        </p:nvSpPr>
        <p:spPr>
          <a:xfrm>
            <a:off x="0" y="165600"/>
            <a:ext cx="3478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“Empty Beer Bottle”</a:t>
            </a:r>
            <a:endParaRPr kumimoji="1" lang="zh-CN" altLang="en-US" sz="28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84D799-FE0A-6849-A2E3-D886603FB523}"/>
              </a:ext>
            </a:extLst>
          </p:cNvPr>
          <p:cNvSpPr txBox="1"/>
          <p:nvPr/>
        </p:nvSpPr>
        <p:spPr>
          <a:xfrm>
            <a:off x="9122987" y="4476409"/>
            <a:ext cx="293221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Full Lighting</a:t>
            </a:r>
          </a:p>
          <a:p>
            <a:r>
              <a:rPr kumimoji="1" lang="en-US" altLang="zh-CN" sz="2400" dirty="0"/>
              <a:t>900 samples / pixel</a:t>
            </a:r>
          </a:p>
          <a:p>
            <a:r>
              <a:rPr kumimoji="1" lang="en-US" altLang="zh-CN" sz="2400" dirty="0"/>
              <a:t>Time: ~36h</a:t>
            </a:r>
          </a:p>
          <a:p>
            <a:r>
              <a:rPr kumimoji="1" lang="en-US" altLang="zh-CN" sz="2400" dirty="0"/>
              <a:t>(one day one sleep)</a:t>
            </a:r>
          </a:p>
          <a:p>
            <a:endParaRPr kumimoji="1" lang="en-US" altLang="zh-CN" sz="2400" dirty="0"/>
          </a:p>
          <a:p>
            <a:r>
              <a:rPr kumimoji="1" lang="en-US" altLang="zh-CN" dirty="0"/>
              <a:t>                     By Yingjie Guo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6D0ADB-E7ED-4E4C-8184-B659E7CBA47E}"/>
              </a:ext>
            </a:extLst>
          </p:cNvPr>
          <p:cNvSpPr txBox="1"/>
          <p:nvPr/>
        </p:nvSpPr>
        <p:spPr>
          <a:xfrm>
            <a:off x="9122987" y="3645412"/>
            <a:ext cx="26068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Sliver Long Cube</a:t>
            </a:r>
          </a:p>
          <a:p>
            <a:r>
              <a:rPr kumimoji="1" lang="en-US" altLang="zh-CN" sz="2400" dirty="0"/>
              <a:t>Green Glass Bottle</a:t>
            </a:r>
            <a:endParaRPr kumimoji="1"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743C98F-FC47-F143-9122-B35BDC6CB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189" y="849600"/>
            <a:ext cx="24384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319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6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绿色, 桌子, 大, 厨房&#10;&#10;描述已自动生成">
            <a:extLst>
              <a:ext uri="{FF2B5EF4-FFF2-40B4-BE49-F238E27FC236}">
                <a16:creationId xmlns:a16="http://schemas.microsoft.com/office/drawing/2014/main" id="{7EEC98E6-0CE3-F14F-B7CF-A4743CA81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950" y="627300"/>
            <a:ext cx="6044100" cy="60441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E274DD3-6EA6-864F-AD6D-1C8B67F9B25D}"/>
              </a:ext>
            </a:extLst>
          </p:cNvPr>
          <p:cNvSpPr txBox="1"/>
          <p:nvPr/>
        </p:nvSpPr>
        <p:spPr>
          <a:xfrm>
            <a:off x="0" y="78600"/>
            <a:ext cx="39405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“Metal, Plastic, and Glass”</a:t>
            </a:r>
            <a:endParaRPr kumimoji="1" lang="zh-CN" altLang="en-US" sz="2400" dirty="0"/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DA80F344-F9EF-044E-AAF9-EC516427B971}"/>
              </a:ext>
            </a:extLst>
          </p:cNvPr>
          <p:cNvCxnSpPr>
            <a:cxnSpLocks/>
            <a:stCxn id="31" idx="3"/>
          </p:cNvCxnSpPr>
          <p:nvPr/>
        </p:nvCxnSpPr>
        <p:spPr>
          <a:xfrm>
            <a:off x="2057362" y="1964059"/>
            <a:ext cx="2636016" cy="225849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7AC50970-5697-9C42-A112-3BDFDFCAC16E}"/>
              </a:ext>
            </a:extLst>
          </p:cNvPr>
          <p:cNvCxnSpPr>
            <a:cxnSpLocks/>
          </p:cNvCxnSpPr>
          <p:nvPr/>
        </p:nvCxnSpPr>
        <p:spPr>
          <a:xfrm>
            <a:off x="1908000" y="3342000"/>
            <a:ext cx="2196000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B57641A9-0CCD-7645-80F8-2E41BCBF538A}"/>
              </a:ext>
            </a:extLst>
          </p:cNvPr>
          <p:cNvCxnSpPr>
            <a:cxnSpLocks/>
          </p:cNvCxnSpPr>
          <p:nvPr/>
        </p:nvCxnSpPr>
        <p:spPr>
          <a:xfrm>
            <a:off x="1908000" y="3342000"/>
            <a:ext cx="2728800" cy="97080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D6C5D7BA-573A-AF4B-A7A8-3B5BE6CD557E}"/>
              </a:ext>
            </a:extLst>
          </p:cNvPr>
          <p:cNvCxnSpPr>
            <a:cxnSpLocks/>
          </p:cNvCxnSpPr>
          <p:nvPr/>
        </p:nvCxnSpPr>
        <p:spPr>
          <a:xfrm flipV="1">
            <a:off x="1807200" y="4954535"/>
            <a:ext cx="4003200" cy="52166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399E1A33-A91A-1243-8A30-EC9415AB43D2}"/>
              </a:ext>
            </a:extLst>
          </p:cNvPr>
          <p:cNvCxnSpPr>
            <a:cxnSpLocks/>
          </p:cNvCxnSpPr>
          <p:nvPr/>
        </p:nvCxnSpPr>
        <p:spPr>
          <a:xfrm flipH="1">
            <a:off x="6393600" y="1221300"/>
            <a:ext cx="3559200" cy="31410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A6E1941F-6CE9-9D41-A89A-75B0698B6D67}"/>
              </a:ext>
            </a:extLst>
          </p:cNvPr>
          <p:cNvCxnSpPr>
            <a:cxnSpLocks/>
          </p:cNvCxnSpPr>
          <p:nvPr/>
        </p:nvCxnSpPr>
        <p:spPr>
          <a:xfrm flipH="1">
            <a:off x="7478852" y="1221300"/>
            <a:ext cx="2473948" cy="899999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6D70B276-1CFE-F645-8F5B-5D449CEDB204}"/>
              </a:ext>
            </a:extLst>
          </p:cNvPr>
          <p:cNvCxnSpPr>
            <a:cxnSpLocks/>
          </p:cNvCxnSpPr>
          <p:nvPr/>
        </p:nvCxnSpPr>
        <p:spPr>
          <a:xfrm flipH="1">
            <a:off x="8054852" y="3260099"/>
            <a:ext cx="1897948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91655142-0C10-E040-A205-1D4234FA89DF}"/>
              </a:ext>
            </a:extLst>
          </p:cNvPr>
          <p:cNvCxnSpPr>
            <a:cxnSpLocks/>
          </p:cNvCxnSpPr>
          <p:nvPr/>
        </p:nvCxnSpPr>
        <p:spPr>
          <a:xfrm flipH="1">
            <a:off x="7616852" y="4312800"/>
            <a:ext cx="2335948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B5D2080F-A9FB-124D-8D22-A7398DE0A941}"/>
              </a:ext>
            </a:extLst>
          </p:cNvPr>
          <p:cNvSpPr txBox="1"/>
          <p:nvPr/>
        </p:nvSpPr>
        <p:spPr>
          <a:xfrm>
            <a:off x="312974" y="1779393"/>
            <a:ext cx="1744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Iron</a:t>
            </a:r>
            <a:r>
              <a:rPr kumimoji="1" lang="zh-CN" altLang="en-US" dirty="0"/>
              <a:t> </a:t>
            </a:r>
            <a:r>
              <a:rPr kumimoji="1" lang="en-US" altLang="zh-CN" dirty="0"/>
              <a:t>(</a:t>
            </a:r>
            <a:r>
              <a:rPr lang="en-US" altLang="zh-CN" dirty="0"/>
              <a:t>Oxidized</a:t>
            </a:r>
            <a:r>
              <a:rPr kumimoji="1" lang="en-US" altLang="zh-CN" dirty="0"/>
              <a:t>)</a:t>
            </a:r>
            <a:endParaRPr kumimoji="1" lang="zh-CN" altLang="en-US" sz="1600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A61BAEA-0835-7446-A4BF-D0B34ED2B636}"/>
              </a:ext>
            </a:extLst>
          </p:cNvPr>
          <p:cNvSpPr txBox="1"/>
          <p:nvPr/>
        </p:nvSpPr>
        <p:spPr>
          <a:xfrm>
            <a:off x="614574" y="3151101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Sliver</a:t>
            </a:r>
            <a:endParaRPr kumimoji="1"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7D69D6D5-387A-334D-9C5D-10D7801F5F72}"/>
              </a:ext>
            </a:extLst>
          </p:cNvPr>
          <p:cNvSpPr txBox="1"/>
          <p:nvPr/>
        </p:nvSpPr>
        <p:spPr>
          <a:xfrm>
            <a:off x="10094800" y="3075433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Copper</a:t>
            </a:r>
            <a:endParaRPr kumimoji="1"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11A9DAE-0C44-8E45-BF47-05512E8CA975}"/>
              </a:ext>
            </a:extLst>
          </p:cNvPr>
          <p:cNvSpPr txBox="1"/>
          <p:nvPr/>
        </p:nvSpPr>
        <p:spPr>
          <a:xfrm>
            <a:off x="10227849" y="4128134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Gold</a:t>
            </a:r>
            <a:endParaRPr kumimoji="1"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786E8C6-242E-4948-A7CD-736DD4017EFE}"/>
              </a:ext>
            </a:extLst>
          </p:cNvPr>
          <p:cNvSpPr txBox="1"/>
          <p:nvPr/>
        </p:nvSpPr>
        <p:spPr>
          <a:xfrm>
            <a:off x="330842" y="4822035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Plastic Pink</a:t>
            </a:r>
            <a:endParaRPr kumimoji="1"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AE05DE3-C5B7-D542-993F-0F62F73787D9}"/>
              </a:ext>
            </a:extLst>
          </p:cNvPr>
          <p:cNvSpPr txBox="1"/>
          <p:nvPr/>
        </p:nvSpPr>
        <p:spPr>
          <a:xfrm>
            <a:off x="9959244" y="1024968"/>
            <a:ext cx="10070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  Glass </a:t>
            </a:r>
          </a:p>
          <a:p>
            <a:r>
              <a:rPr kumimoji="1" lang="en-US" altLang="zh-CN" dirty="0"/>
              <a:t>n = 1.55</a:t>
            </a:r>
            <a:endParaRPr kumimoji="1"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177DA69E-6F2E-9E42-90B2-4D0FA35E599A}"/>
              </a:ext>
            </a:extLst>
          </p:cNvPr>
          <p:cNvSpPr txBox="1"/>
          <p:nvPr/>
        </p:nvSpPr>
        <p:spPr>
          <a:xfrm>
            <a:off x="9259787" y="5002800"/>
            <a:ext cx="2932213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Full Lighting</a:t>
            </a:r>
          </a:p>
          <a:p>
            <a:r>
              <a:rPr kumimoji="1" lang="en-US" altLang="zh-CN" sz="2400" dirty="0"/>
              <a:t>625 samples / pixel</a:t>
            </a:r>
          </a:p>
          <a:p>
            <a:r>
              <a:rPr kumimoji="1" lang="en-US" altLang="zh-CN" sz="2400" dirty="0"/>
              <a:t>Time: ~14h</a:t>
            </a:r>
          </a:p>
          <a:p>
            <a:endParaRPr kumimoji="1" lang="en-US" altLang="zh-CN" sz="2400" dirty="0"/>
          </a:p>
          <a:p>
            <a:r>
              <a:rPr kumimoji="1" lang="en-US" altLang="zh-CN" dirty="0"/>
              <a:t>                     By Yingjie Guo</a:t>
            </a:r>
            <a:endParaRPr kumimoji="1" lang="zh-CN" altLang="en-US" dirty="0"/>
          </a:p>
        </p:txBody>
      </p: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18CB5B37-7E35-C346-8D10-120C5A4FA5D4}"/>
              </a:ext>
            </a:extLst>
          </p:cNvPr>
          <p:cNvCxnSpPr>
            <a:cxnSpLocks/>
          </p:cNvCxnSpPr>
          <p:nvPr/>
        </p:nvCxnSpPr>
        <p:spPr>
          <a:xfrm flipV="1">
            <a:off x="2167200" y="5767200"/>
            <a:ext cx="1008000" cy="275537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D6AC7F89-9377-7E4E-83E8-48C550B5BE9C}"/>
              </a:ext>
            </a:extLst>
          </p:cNvPr>
          <p:cNvSpPr txBox="1"/>
          <p:nvPr/>
        </p:nvSpPr>
        <p:spPr>
          <a:xfrm>
            <a:off x="188013" y="5858071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Red Mirror Wall</a:t>
            </a:r>
            <a:endParaRPr kumimoji="1" lang="zh-CN" altLang="en-US" dirty="0"/>
          </a:p>
        </p:txBody>
      </p: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4B14293E-5987-994B-8620-14C1A6D5A8BE}"/>
              </a:ext>
            </a:extLst>
          </p:cNvPr>
          <p:cNvCxnSpPr>
            <a:cxnSpLocks/>
          </p:cNvCxnSpPr>
          <p:nvPr/>
        </p:nvCxnSpPr>
        <p:spPr>
          <a:xfrm flipH="1">
            <a:off x="9003826" y="2498099"/>
            <a:ext cx="1050455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7E0C79A3-059C-2944-9345-D887AD731CD5}"/>
              </a:ext>
            </a:extLst>
          </p:cNvPr>
          <p:cNvSpPr txBox="1"/>
          <p:nvPr/>
        </p:nvSpPr>
        <p:spPr>
          <a:xfrm>
            <a:off x="10065881" y="2277718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Green Mirror Wall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0086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124</Words>
  <Application>Microsoft Macintosh PowerPoint</Application>
  <PresentationFormat>宽屏</PresentationFormat>
  <Paragraphs>40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Guo, Yingjie</dc:creator>
  <cp:lastModifiedBy>Guo, Yingjie</cp:lastModifiedBy>
  <cp:revision>16</cp:revision>
  <dcterms:created xsi:type="dcterms:W3CDTF">2021-04-27T19:59:53Z</dcterms:created>
  <dcterms:modified xsi:type="dcterms:W3CDTF">2021-04-27T22:20:06Z</dcterms:modified>
</cp:coreProperties>
</file>

<file path=docProps/thumbnail.jpeg>
</file>